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1" r:id="rId7"/>
    <p:sldId id="267" r:id="rId8"/>
    <p:sldId id="265" r:id="rId9"/>
    <p:sldId id="287" r:id="rId10"/>
    <p:sldId id="266" r:id="rId11"/>
    <p:sldId id="268" r:id="rId12"/>
    <p:sldId id="270" r:id="rId13"/>
    <p:sldId id="269" r:id="rId14"/>
    <p:sldId id="271" r:id="rId15"/>
    <p:sldId id="259" r:id="rId16"/>
    <p:sldId id="260" r:id="rId17"/>
    <p:sldId id="262" r:id="rId18"/>
    <p:sldId id="288" r:id="rId19"/>
    <p:sldId id="289" r:id="rId20"/>
    <p:sldId id="272" r:id="rId21"/>
    <p:sldId id="273" r:id="rId22"/>
    <p:sldId id="274" r:id="rId23"/>
    <p:sldId id="283" r:id="rId24"/>
    <p:sldId id="290" r:id="rId25"/>
    <p:sldId id="284" r:id="rId26"/>
    <p:sldId id="285" r:id="rId27"/>
    <p:sldId id="293" r:id="rId28"/>
    <p:sldId id="275" r:id="rId29"/>
    <p:sldId id="286" r:id="rId30"/>
    <p:sldId id="294" r:id="rId31"/>
    <p:sldId id="295" r:id="rId32"/>
    <p:sldId id="291" r:id="rId33"/>
    <p:sldId id="276" r:id="rId34"/>
    <p:sldId id="292" r:id="rId35"/>
    <p:sldId id="278" r:id="rId36"/>
    <p:sldId id="277" r:id="rId37"/>
    <p:sldId id="280" r:id="rId38"/>
    <p:sldId id="279" r:id="rId39"/>
    <p:sldId id="281" r:id="rId40"/>
    <p:sldId id="282" r:id="rId41"/>
  </p:sldIdLst>
  <p:sldSz cx="9906000" cy="6858000" type="A4"/>
  <p:notesSz cx="6858000" cy="9144000"/>
  <p:defaultTextStyle>
    <a:defPPr>
      <a:defRPr lang="gl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5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629" y="82"/>
      </p:cViewPr>
      <p:guideLst>
        <p:guide orient="horz" pos="2160"/>
        <p:guide pos="31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42951" y="2130429"/>
            <a:ext cx="8420101" cy="14700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gl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485901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gl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95301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19B6E256-D170-4846-A848-D9B92842D5C2}" type="datetimeFigureOut">
              <a:rPr lang="gl-ES" smtClean="0"/>
              <a:t>31/08/2024</a:t>
            </a:fld>
            <a:endParaRPr lang="gl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384551" y="6356353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gl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099301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45626B25-6B06-4746-9A84-0777B5D776CE}" type="slidenum">
              <a:rPr lang="gl-ES" smtClean="0"/>
              <a:t>‹Nº›</a:t>
            </a:fld>
            <a:endParaRPr lang="gl-ES"/>
          </a:p>
        </p:txBody>
      </p:sp>
    </p:spTree>
    <p:extLst>
      <p:ext uri="{BB962C8B-B14F-4D97-AF65-F5344CB8AC3E}">
        <p14:creationId xmlns:p14="http://schemas.microsoft.com/office/powerpoint/2010/main" val="4005616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1" y="274639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gl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95301" y="1600204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gl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95301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19B6E256-D170-4846-A848-D9B92842D5C2}" type="datetimeFigureOut">
              <a:rPr lang="gl-ES" smtClean="0"/>
              <a:t>31/08/2024</a:t>
            </a:fld>
            <a:endParaRPr lang="gl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384551" y="6356353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gl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099301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45626B25-6B06-4746-9A84-0777B5D776CE}" type="slidenum">
              <a:rPr lang="gl-ES" smtClean="0"/>
              <a:t>‹Nº›</a:t>
            </a:fld>
            <a:endParaRPr lang="gl-ES"/>
          </a:p>
        </p:txBody>
      </p:sp>
    </p:spTree>
    <p:extLst>
      <p:ext uri="{BB962C8B-B14F-4D97-AF65-F5344CB8AC3E}">
        <p14:creationId xmlns:p14="http://schemas.microsoft.com/office/powerpoint/2010/main" val="3780583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780337" y="274641"/>
            <a:ext cx="2414588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gl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36577" y="274641"/>
            <a:ext cx="7078663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gl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95301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19B6E256-D170-4846-A848-D9B92842D5C2}" type="datetimeFigureOut">
              <a:rPr lang="gl-ES" smtClean="0"/>
              <a:t>31/08/2024</a:t>
            </a:fld>
            <a:endParaRPr lang="gl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384551" y="6356353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gl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099301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45626B25-6B06-4746-9A84-0777B5D776CE}" type="slidenum">
              <a:rPr lang="gl-ES" smtClean="0"/>
              <a:t>‹Nº›</a:t>
            </a:fld>
            <a:endParaRPr lang="gl-ES"/>
          </a:p>
        </p:txBody>
      </p:sp>
    </p:spTree>
    <p:extLst>
      <p:ext uri="{BB962C8B-B14F-4D97-AF65-F5344CB8AC3E}">
        <p14:creationId xmlns:p14="http://schemas.microsoft.com/office/powerpoint/2010/main" val="3703357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1" y="274639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gl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95301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gl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95301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19B6E256-D170-4846-A848-D9B92842D5C2}" type="datetimeFigureOut">
              <a:rPr lang="gl-ES" smtClean="0"/>
              <a:t>31/08/2024</a:t>
            </a:fld>
            <a:endParaRPr lang="gl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384551" y="6356353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gl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099301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45626B25-6B06-4746-9A84-0777B5D776CE}" type="slidenum">
              <a:rPr lang="gl-ES" smtClean="0"/>
              <a:t>‹Nº›</a:t>
            </a:fld>
            <a:endParaRPr lang="gl-ES"/>
          </a:p>
        </p:txBody>
      </p:sp>
    </p:spTree>
    <p:extLst>
      <p:ext uri="{BB962C8B-B14F-4D97-AF65-F5344CB8AC3E}">
        <p14:creationId xmlns:p14="http://schemas.microsoft.com/office/powerpoint/2010/main" val="246917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82507" y="4406904"/>
            <a:ext cx="84201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gl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82507" y="2906716"/>
            <a:ext cx="8420101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95301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19B6E256-D170-4846-A848-D9B92842D5C2}" type="datetimeFigureOut">
              <a:rPr lang="gl-ES" smtClean="0"/>
              <a:t>31/08/2024</a:t>
            </a:fld>
            <a:endParaRPr lang="gl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384551" y="6356353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gl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099301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45626B25-6B06-4746-9A84-0777B5D776CE}" type="slidenum">
              <a:rPr lang="gl-ES" smtClean="0"/>
              <a:t>‹Nº›</a:t>
            </a:fld>
            <a:endParaRPr lang="gl-ES"/>
          </a:p>
        </p:txBody>
      </p:sp>
    </p:spTree>
    <p:extLst>
      <p:ext uri="{BB962C8B-B14F-4D97-AF65-F5344CB8AC3E}">
        <p14:creationId xmlns:p14="http://schemas.microsoft.com/office/powerpoint/2010/main" val="4269299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1" y="274639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gl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36576" y="1600204"/>
            <a:ext cx="47466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gl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448301" y="1600204"/>
            <a:ext cx="47466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gl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95301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19B6E256-D170-4846-A848-D9B92842D5C2}" type="datetimeFigureOut">
              <a:rPr lang="gl-ES" smtClean="0"/>
              <a:t>31/08/2024</a:t>
            </a:fld>
            <a:endParaRPr lang="gl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384551" y="6356353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gl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099301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45626B25-6B06-4746-9A84-0777B5D776CE}" type="slidenum">
              <a:rPr lang="gl-ES" smtClean="0"/>
              <a:t>‹Nº›</a:t>
            </a:fld>
            <a:endParaRPr lang="gl-ES"/>
          </a:p>
        </p:txBody>
      </p:sp>
    </p:spTree>
    <p:extLst>
      <p:ext uri="{BB962C8B-B14F-4D97-AF65-F5344CB8AC3E}">
        <p14:creationId xmlns:p14="http://schemas.microsoft.com/office/powerpoint/2010/main" val="1290343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1" y="274639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gl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gl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gl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495301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19B6E256-D170-4846-A848-D9B92842D5C2}" type="datetimeFigureOut">
              <a:rPr lang="gl-ES" smtClean="0"/>
              <a:t>31/08/2024</a:t>
            </a:fld>
            <a:endParaRPr lang="gl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384551" y="6356353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gl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099301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45626B25-6B06-4746-9A84-0777B5D776CE}" type="slidenum">
              <a:rPr lang="gl-ES" smtClean="0"/>
              <a:t>‹Nº›</a:t>
            </a:fld>
            <a:endParaRPr lang="gl-ES"/>
          </a:p>
        </p:txBody>
      </p:sp>
    </p:spTree>
    <p:extLst>
      <p:ext uri="{BB962C8B-B14F-4D97-AF65-F5344CB8AC3E}">
        <p14:creationId xmlns:p14="http://schemas.microsoft.com/office/powerpoint/2010/main" val="3302159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1" y="274639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gl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495301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19B6E256-D170-4846-A848-D9B92842D5C2}" type="datetimeFigureOut">
              <a:rPr lang="gl-ES" smtClean="0"/>
              <a:t>31/08/2024</a:t>
            </a:fld>
            <a:endParaRPr lang="gl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384551" y="6356353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gl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099301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45626B25-6B06-4746-9A84-0777B5D776CE}" type="slidenum">
              <a:rPr lang="gl-ES" smtClean="0"/>
              <a:t>‹Nº›</a:t>
            </a:fld>
            <a:endParaRPr lang="gl-ES"/>
          </a:p>
        </p:txBody>
      </p:sp>
    </p:spTree>
    <p:extLst>
      <p:ext uri="{BB962C8B-B14F-4D97-AF65-F5344CB8AC3E}">
        <p14:creationId xmlns:p14="http://schemas.microsoft.com/office/powerpoint/2010/main" val="395092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099301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45626B25-6B06-4746-9A84-0777B5D776CE}" type="slidenum">
              <a:rPr lang="gl-ES" smtClean="0"/>
              <a:pPr/>
              <a:t>‹Nº›</a:t>
            </a:fld>
            <a:r>
              <a:rPr lang="gl-ES" dirty="0" smtClean="0"/>
              <a:t> </a:t>
            </a:r>
            <a:endParaRPr lang="gl-ES" dirty="0"/>
          </a:p>
        </p:txBody>
      </p:sp>
    </p:spTree>
    <p:extLst>
      <p:ext uri="{BB962C8B-B14F-4D97-AF65-F5344CB8AC3E}">
        <p14:creationId xmlns:p14="http://schemas.microsoft.com/office/powerpoint/2010/main" val="1128280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gl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gl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95301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19B6E256-D170-4846-A848-D9B92842D5C2}" type="datetimeFigureOut">
              <a:rPr lang="gl-ES" smtClean="0"/>
              <a:t>31/08/2024</a:t>
            </a:fld>
            <a:endParaRPr lang="gl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384551" y="6356353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gl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099301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45626B25-6B06-4746-9A84-0777B5D776CE}" type="slidenum">
              <a:rPr lang="gl-ES" smtClean="0"/>
              <a:t>‹Nº›</a:t>
            </a:fld>
            <a:endParaRPr lang="gl-ES"/>
          </a:p>
        </p:txBody>
      </p:sp>
    </p:spTree>
    <p:extLst>
      <p:ext uri="{BB962C8B-B14F-4D97-AF65-F5344CB8AC3E}">
        <p14:creationId xmlns:p14="http://schemas.microsoft.com/office/powerpoint/2010/main" val="2653883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gl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41645" y="612776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gl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95301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19B6E256-D170-4846-A848-D9B92842D5C2}" type="datetimeFigureOut">
              <a:rPr lang="gl-ES" smtClean="0"/>
              <a:t>31/08/2024</a:t>
            </a:fld>
            <a:endParaRPr lang="gl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384551" y="6356353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gl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099301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45626B25-6B06-4746-9A84-0777B5D776CE}" type="slidenum">
              <a:rPr lang="gl-ES" smtClean="0"/>
              <a:t>‹Nº›</a:t>
            </a:fld>
            <a:endParaRPr lang="gl-ES"/>
          </a:p>
        </p:txBody>
      </p:sp>
    </p:spTree>
    <p:extLst>
      <p:ext uri="{BB962C8B-B14F-4D97-AF65-F5344CB8AC3E}">
        <p14:creationId xmlns:p14="http://schemas.microsoft.com/office/powerpoint/2010/main" val="1675795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59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gl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25 Grupo"/>
          <p:cNvGrpSpPr/>
          <p:nvPr/>
        </p:nvGrpSpPr>
        <p:grpSpPr>
          <a:xfrm>
            <a:off x="3008785" y="2020571"/>
            <a:ext cx="6768751" cy="3137243"/>
            <a:chOff x="3008784" y="2020568"/>
            <a:chExt cx="6768752" cy="3137243"/>
          </a:xfrm>
        </p:grpSpPr>
        <p:sp>
          <p:nvSpPr>
            <p:cNvPr id="17" name="Google Shape;143;p27"/>
            <p:cNvSpPr txBox="1">
              <a:spLocks/>
            </p:cNvSpPr>
            <p:nvPr/>
          </p:nvSpPr>
          <p:spPr>
            <a:xfrm>
              <a:off x="3008784" y="2020568"/>
              <a:ext cx="3383940" cy="9079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none" lIns="0" tIns="0" rIns="0" bIns="0" rtlCol="0" anchor="t" anchorCtr="0">
              <a:sp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buClr>
                  <a:schemeClr val="accent2"/>
                </a:buClr>
                <a:buSzPts val="5000"/>
                <a:buFont typeface="Abril Fatface"/>
                <a:buNone/>
              </a:pPr>
              <a:r>
                <a:rPr lang="gl-ES" sz="5900" b="1" dirty="0" smtClean="0">
                  <a:solidFill>
                    <a:srgbClr val="B05C1C"/>
                  </a:solidFill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Pantallas</a:t>
              </a:r>
              <a:endParaRPr lang="gl-ES" sz="5900" b="1" dirty="0">
                <a:solidFill>
                  <a:srgbClr val="B05C1C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endParaRPr>
            </a:p>
          </p:txBody>
        </p:sp>
        <p:sp>
          <p:nvSpPr>
            <p:cNvPr id="19" name="Google Shape;143;p27"/>
            <p:cNvSpPr txBox="1">
              <a:spLocks/>
            </p:cNvSpPr>
            <p:nvPr/>
          </p:nvSpPr>
          <p:spPr>
            <a:xfrm>
              <a:off x="3008784" y="2784056"/>
              <a:ext cx="4012318" cy="9079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buClr>
                  <a:schemeClr val="accent2"/>
                </a:buClr>
                <a:buSzPts val="5000"/>
                <a:buFont typeface="Abril Fatface"/>
                <a:buNone/>
                <a:defRPr sz="5900" b="1" dirty="0">
                  <a:solidFill>
                    <a:srgbClr val="B05C1C"/>
                  </a:solidFill>
                  <a:latin typeface="Roboto Slab" pitchFamily="2" charset="0"/>
                  <a:ea typeface="Roboto Slab" pitchFamily="2" charset="0"/>
                  <a:cs typeface="Roboto Slab" pitchFamily="2" charset="0"/>
                  <a:sym typeface="Abril Fatface"/>
                </a:defRPr>
              </a:lvl1pPr>
              <a:lvl2pPr>
                <a:buClr>
                  <a:schemeClr val="accent2"/>
                </a:buClr>
                <a:buSzPts val="5000"/>
                <a:buFont typeface="Abril Fatface"/>
                <a:buNone/>
                <a:defRPr sz="5900">
                  <a:solidFill>
                    <a:schemeClr val="accent2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2pPr>
              <a:lvl3pPr>
                <a:buClr>
                  <a:schemeClr val="accent2"/>
                </a:buClr>
                <a:buSzPts val="5000"/>
                <a:buFont typeface="Abril Fatface"/>
                <a:buNone/>
                <a:defRPr sz="5900">
                  <a:solidFill>
                    <a:schemeClr val="accent2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3pPr>
              <a:lvl4pPr>
                <a:buClr>
                  <a:schemeClr val="accent2"/>
                </a:buClr>
                <a:buSzPts val="5000"/>
                <a:buFont typeface="Abril Fatface"/>
                <a:buNone/>
                <a:defRPr sz="5900">
                  <a:solidFill>
                    <a:schemeClr val="accent2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4pPr>
              <a:lvl5pPr>
                <a:buClr>
                  <a:schemeClr val="accent2"/>
                </a:buClr>
                <a:buSzPts val="5000"/>
                <a:buFont typeface="Abril Fatface"/>
                <a:buNone/>
                <a:defRPr sz="5900">
                  <a:solidFill>
                    <a:schemeClr val="accent2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5pPr>
              <a:lvl6pPr>
                <a:buClr>
                  <a:schemeClr val="accent2"/>
                </a:buClr>
                <a:buSzPts val="5000"/>
                <a:buFont typeface="Abril Fatface"/>
                <a:buNone/>
                <a:defRPr sz="5900">
                  <a:solidFill>
                    <a:schemeClr val="accent2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6pPr>
              <a:lvl7pPr>
                <a:buClr>
                  <a:schemeClr val="accent2"/>
                </a:buClr>
                <a:buSzPts val="5000"/>
                <a:buFont typeface="Abril Fatface"/>
                <a:buNone/>
                <a:defRPr sz="5900">
                  <a:solidFill>
                    <a:schemeClr val="accent2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7pPr>
              <a:lvl8pPr>
                <a:buClr>
                  <a:schemeClr val="accent2"/>
                </a:buClr>
                <a:buSzPts val="5000"/>
                <a:buFont typeface="Abril Fatface"/>
                <a:buNone/>
                <a:defRPr sz="5900">
                  <a:solidFill>
                    <a:schemeClr val="accent2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8pPr>
              <a:lvl9pPr>
                <a:buClr>
                  <a:schemeClr val="accent2"/>
                </a:buClr>
                <a:buSzPts val="5000"/>
                <a:buFont typeface="Abril Fatface"/>
                <a:buNone/>
                <a:defRPr sz="5900">
                  <a:solidFill>
                    <a:schemeClr val="accent2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9pPr>
            </a:lstStyle>
            <a:p>
              <a:r>
                <a:rPr lang="gl-ES" dirty="0"/>
                <a:t>Portal Web</a:t>
              </a:r>
            </a:p>
          </p:txBody>
        </p:sp>
        <p:grpSp>
          <p:nvGrpSpPr>
            <p:cNvPr id="25" name="24 Grupo"/>
            <p:cNvGrpSpPr/>
            <p:nvPr/>
          </p:nvGrpSpPr>
          <p:grpSpPr>
            <a:xfrm>
              <a:off x="3008784" y="3717032"/>
              <a:ext cx="6768752" cy="1440779"/>
              <a:chOff x="3008784" y="3908630"/>
              <a:chExt cx="6768752" cy="1440779"/>
            </a:xfrm>
          </p:grpSpPr>
          <p:sp>
            <p:nvSpPr>
              <p:cNvPr id="18" name="Google Shape;144;p27"/>
              <p:cNvSpPr txBox="1">
                <a:spLocks/>
              </p:cNvSpPr>
              <p:nvPr/>
            </p:nvSpPr>
            <p:spPr>
              <a:xfrm>
                <a:off x="3008784" y="4149080"/>
                <a:ext cx="676875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gl-ES"/>
                </a:defPPr>
                <a:lvl1pPr>
                  <a:buClr>
                    <a:srgbClr val="1968B0"/>
                  </a:buClr>
                  <a:buSzPts val="1800"/>
                  <a:defRPr>
                    <a:solidFill>
                      <a:srgbClr val="0070C0"/>
                    </a:solidFill>
                  </a:defRPr>
                </a:lvl1pPr>
              </a:lstStyle>
              <a:p>
                <a:r>
                  <a:rPr lang="pt-BR" sz="3600" dirty="0">
                    <a:sym typeface="Abril Fatface"/>
                  </a:rPr>
                  <a:t>XUVENTUDE TERRAS DE IRIA 2023 (DODRO-PADRÓN-ROIS)</a:t>
                </a:r>
              </a:p>
            </p:txBody>
          </p:sp>
          <p:sp>
            <p:nvSpPr>
              <p:cNvPr id="20" name="19 Rectángulo"/>
              <p:cNvSpPr/>
              <p:nvPr/>
            </p:nvSpPr>
            <p:spPr>
              <a:xfrm>
                <a:off x="3008784" y="3908630"/>
                <a:ext cx="23404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1968B0"/>
                  </a:buClr>
                  <a:buSzPts val="1800"/>
                </a:pPr>
                <a:r>
                  <a:rPr lang="pt-BR" dirty="0" smtClean="0">
                    <a:solidFill>
                      <a:srgbClr val="0070C0"/>
                    </a:solidFill>
                  </a:rPr>
                  <a:t>Programa de emprego:</a:t>
                </a:r>
              </a:p>
            </p:txBody>
          </p:sp>
        </p:grpSp>
        <p:pic>
          <p:nvPicPr>
            <p:cNvPr id="24" name="23 Imagen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280" y="2020568"/>
              <a:ext cx="1750600" cy="1768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279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00" y="1374751"/>
            <a:ext cx="8640002" cy="410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Holder 6"/>
          <p:cNvSpPr>
            <a:spLocks noGrp="1"/>
          </p:cNvSpPr>
          <p:nvPr>
            <p:ph type="sldNum" sz="quarter" idx="4294967295"/>
          </p:nvPr>
        </p:nvSpPr>
        <p:spPr>
          <a:xfrm>
            <a:off x="9451547" y="6633753"/>
            <a:ext cx="363855" cy="19202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 b="0" i="0">
                <a:solidFill>
                  <a:srgbClr val="07316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defRPr>
            </a:lvl1pPr>
          </a:lstStyle>
          <a:p>
            <a:pPr marL="0" indent="0" algn="ctr">
              <a:lnSpc>
                <a:spcPts val="1360"/>
              </a:lnSpc>
              <a:buNone/>
            </a:pPr>
            <a:fld id="{81D60167-4931-47E6-BA6A-407CBD079E47}" type="slidenum">
              <a:rPr lang="gl-ES" spc="-25" smtClean="0"/>
              <a:pPr marL="0" indent="0" algn="ctr">
                <a:lnSpc>
                  <a:spcPts val="1360"/>
                </a:lnSpc>
                <a:buNone/>
              </a:pPr>
              <a:t>10</a:t>
            </a:fld>
            <a:endParaRPr lang="gl-ES" spc="-25" dirty="0"/>
          </a:p>
        </p:txBody>
      </p:sp>
    </p:spTree>
    <p:extLst>
      <p:ext uri="{BB962C8B-B14F-4D97-AF65-F5344CB8AC3E}">
        <p14:creationId xmlns:p14="http://schemas.microsoft.com/office/powerpoint/2010/main" val="3495526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00" y="1073746"/>
            <a:ext cx="8640002" cy="410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Holder 6"/>
          <p:cNvSpPr>
            <a:spLocks noGrp="1"/>
          </p:cNvSpPr>
          <p:nvPr>
            <p:ph type="sldNum" sz="quarter" idx="4294967295"/>
          </p:nvPr>
        </p:nvSpPr>
        <p:spPr>
          <a:xfrm>
            <a:off x="9451547" y="6633753"/>
            <a:ext cx="363855" cy="19202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 b="0" i="0">
                <a:solidFill>
                  <a:srgbClr val="07316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defRPr>
            </a:lvl1pPr>
          </a:lstStyle>
          <a:p>
            <a:pPr marL="0" indent="0" algn="ctr">
              <a:lnSpc>
                <a:spcPts val="1360"/>
              </a:lnSpc>
              <a:buNone/>
            </a:pPr>
            <a:fld id="{81D60167-4931-47E6-BA6A-407CBD079E47}" type="slidenum">
              <a:rPr lang="gl-ES" spc="-25" smtClean="0"/>
              <a:pPr marL="0" indent="0" algn="ctr">
                <a:lnSpc>
                  <a:spcPts val="1360"/>
                </a:lnSpc>
                <a:buNone/>
              </a:pPr>
              <a:t>11</a:t>
            </a:fld>
            <a:endParaRPr lang="gl-ES" spc="-25" dirty="0"/>
          </a:p>
        </p:txBody>
      </p:sp>
    </p:spTree>
    <p:extLst>
      <p:ext uri="{BB962C8B-B14F-4D97-AF65-F5344CB8AC3E}">
        <p14:creationId xmlns:p14="http://schemas.microsoft.com/office/powerpoint/2010/main" val="329556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00" y="1374751"/>
            <a:ext cx="8640002" cy="410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Holder 6"/>
          <p:cNvSpPr>
            <a:spLocks noGrp="1"/>
          </p:cNvSpPr>
          <p:nvPr>
            <p:ph type="sldNum" sz="quarter" idx="4294967295"/>
          </p:nvPr>
        </p:nvSpPr>
        <p:spPr>
          <a:xfrm>
            <a:off x="9451547" y="6633753"/>
            <a:ext cx="363855" cy="19202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 b="0" i="0">
                <a:solidFill>
                  <a:srgbClr val="07316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defRPr>
            </a:lvl1pPr>
          </a:lstStyle>
          <a:p>
            <a:pPr marL="0" indent="0" algn="ctr">
              <a:lnSpc>
                <a:spcPts val="1360"/>
              </a:lnSpc>
              <a:buNone/>
            </a:pPr>
            <a:fld id="{81D60167-4931-47E6-BA6A-407CBD079E47}" type="slidenum">
              <a:rPr lang="gl-ES" spc="-25" smtClean="0"/>
              <a:pPr marL="0" indent="0" algn="ctr">
                <a:lnSpc>
                  <a:spcPts val="1360"/>
                </a:lnSpc>
                <a:buNone/>
              </a:pPr>
              <a:t>12</a:t>
            </a:fld>
            <a:endParaRPr lang="gl-ES" spc="-25" dirty="0"/>
          </a:p>
        </p:txBody>
      </p:sp>
    </p:spTree>
    <p:extLst>
      <p:ext uri="{BB962C8B-B14F-4D97-AF65-F5344CB8AC3E}">
        <p14:creationId xmlns:p14="http://schemas.microsoft.com/office/powerpoint/2010/main" val="1915848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00" y="1374751"/>
            <a:ext cx="8640002" cy="410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Holder 6"/>
          <p:cNvSpPr>
            <a:spLocks noGrp="1"/>
          </p:cNvSpPr>
          <p:nvPr>
            <p:ph type="sldNum" sz="quarter" idx="4294967295"/>
          </p:nvPr>
        </p:nvSpPr>
        <p:spPr>
          <a:xfrm>
            <a:off x="9451547" y="6633753"/>
            <a:ext cx="363855" cy="19202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 b="0" i="0">
                <a:solidFill>
                  <a:srgbClr val="07316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defRPr>
            </a:lvl1pPr>
          </a:lstStyle>
          <a:p>
            <a:pPr marL="0" indent="0" algn="ctr">
              <a:lnSpc>
                <a:spcPts val="1360"/>
              </a:lnSpc>
              <a:buNone/>
            </a:pPr>
            <a:fld id="{81D60167-4931-47E6-BA6A-407CBD079E47}" type="slidenum">
              <a:rPr lang="gl-ES" spc="-25" smtClean="0"/>
              <a:pPr marL="0" indent="0" algn="ctr">
                <a:lnSpc>
                  <a:spcPts val="1360"/>
                </a:lnSpc>
                <a:buNone/>
              </a:pPr>
              <a:t>13</a:t>
            </a:fld>
            <a:endParaRPr lang="gl-ES" spc="-25" dirty="0"/>
          </a:p>
        </p:txBody>
      </p:sp>
    </p:spTree>
    <p:extLst>
      <p:ext uri="{BB962C8B-B14F-4D97-AF65-F5344CB8AC3E}">
        <p14:creationId xmlns:p14="http://schemas.microsoft.com/office/powerpoint/2010/main" val="3602777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6966" y="1374751"/>
            <a:ext cx="10829968" cy="5149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Holder 6"/>
          <p:cNvSpPr>
            <a:spLocks noGrp="1"/>
          </p:cNvSpPr>
          <p:nvPr>
            <p:ph type="sldNum" sz="quarter" idx="4294967295"/>
          </p:nvPr>
        </p:nvSpPr>
        <p:spPr>
          <a:xfrm>
            <a:off x="9451547" y="6633753"/>
            <a:ext cx="363855" cy="19202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 b="0" i="0">
                <a:solidFill>
                  <a:srgbClr val="07316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defRPr>
            </a:lvl1pPr>
          </a:lstStyle>
          <a:p>
            <a:pPr marL="0" indent="0" algn="ctr">
              <a:lnSpc>
                <a:spcPts val="1360"/>
              </a:lnSpc>
              <a:buNone/>
            </a:pPr>
            <a:fld id="{81D60167-4931-47E6-BA6A-407CBD079E47}" type="slidenum">
              <a:rPr lang="gl-ES" spc="-25" smtClean="0"/>
              <a:pPr marL="0" indent="0" algn="ctr">
                <a:lnSpc>
                  <a:spcPts val="1360"/>
                </a:lnSpc>
                <a:buNone/>
              </a:pPr>
              <a:t>14</a:t>
            </a:fld>
            <a:endParaRPr lang="gl-ES" spc="-25" dirty="0"/>
          </a:p>
        </p:txBody>
      </p:sp>
    </p:spTree>
    <p:extLst>
      <p:ext uri="{BB962C8B-B14F-4D97-AF65-F5344CB8AC3E}">
        <p14:creationId xmlns:p14="http://schemas.microsoft.com/office/powerpoint/2010/main" val="2286135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00" y="230250"/>
            <a:ext cx="8640002" cy="6007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Holder 6"/>
          <p:cNvSpPr>
            <a:spLocks noGrp="1"/>
          </p:cNvSpPr>
          <p:nvPr>
            <p:ph type="sldNum" sz="quarter" idx="4294967295"/>
          </p:nvPr>
        </p:nvSpPr>
        <p:spPr>
          <a:xfrm>
            <a:off x="9451547" y="6633753"/>
            <a:ext cx="363855" cy="19202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 b="0" i="0">
                <a:solidFill>
                  <a:srgbClr val="07316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defRPr>
            </a:lvl1pPr>
          </a:lstStyle>
          <a:p>
            <a:pPr marL="0" indent="0" algn="ctr">
              <a:lnSpc>
                <a:spcPts val="1360"/>
              </a:lnSpc>
              <a:buNone/>
            </a:pPr>
            <a:fld id="{81D60167-4931-47E6-BA6A-407CBD079E47}" type="slidenum">
              <a:rPr lang="gl-ES" spc="-25" smtClean="0"/>
              <a:pPr marL="0" indent="0" algn="ctr">
                <a:lnSpc>
                  <a:spcPts val="1360"/>
                </a:lnSpc>
                <a:buNone/>
              </a:pPr>
              <a:t>15</a:t>
            </a:fld>
            <a:endParaRPr lang="gl-ES" spc="-25" dirty="0"/>
          </a:p>
        </p:txBody>
      </p:sp>
    </p:spTree>
    <p:extLst>
      <p:ext uri="{BB962C8B-B14F-4D97-AF65-F5344CB8AC3E}">
        <p14:creationId xmlns:p14="http://schemas.microsoft.com/office/powerpoint/2010/main" val="421468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" r="4240" b="7663"/>
          <a:stretch/>
        </p:blipFill>
        <p:spPr bwMode="auto">
          <a:xfrm>
            <a:off x="633000" y="246135"/>
            <a:ext cx="8640002" cy="6122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Holder 6"/>
          <p:cNvSpPr>
            <a:spLocks noGrp="1"/>
          </p:cNvSpPr>
          <p:nvPr>
            <p:ph type="sldNum" sz="quarter" idx="4294967295"/>
          </p:nvPr>
        </p:nvSpPr>
        <p:spPr>
          <a:xfrm>
            <a:off x="9451547" y="6633753"/>
            <a:ext cx="363855" cy="19202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 b="0" i="0">
                <a:solidFill>
                  <a:srgbClr val="07316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defRPr>
            </a:lvl1pPr>
          </a:lstStyle>
          <a:p>
            <a:pPr marL="0" indent="0" algn="ctr">
              <a:lnSpc>
                <a:spcPts val="1360"/>
              </a:lnSpc>
              <a:buNone/>
            </a:pPr>
            <a:fld id="{81D60167-4931-47E6-BA6A-407CBD079E47}" type="slidenum">
              <a:rPr lang="gl-ES" spc="-25" smtClean="0"/>
              <a:pPr marL="0" indent="0" algn="ctr">
                <a:lnSpc>
                  <a:spcPts val="1360"/>
                </a:lnSpc>
                <a:buNone/>
              </a:pPr>
              <a:t>16</a:t>
            </a:fld>
            <a:endParaRPr lang="gl-ES" spc="-25" dirty="0"/>
          </a:p>
        </p:txBody>
      </p:sp>
    </p:spTree>
    <p:extLst>
      <p:ext uri="{BB962C8B-B14F-4D97-AF65-F5344CB8AC3E}">
        <p14:creationId xmlns:p14="http://schemas.microsoft.com/office/powerpoint/2010/main" val="393482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9" y="116633"/>
            <a:ext cx="7829062" cy="6190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Holder 6"/>
          <p:cNvSpPr>
            <a:spLocks noGrp="1"/>
          </p:cNvSpPr>
          <p:nvPr>
            <p:ph type="sldNum" sz="quarter" idx="4294967295"/>
          </p:nvPr>
        </p:nvSpPr>
        <p:spPr>
          <a:xfrm>
            <a:off x="9451547" y="6633753"/>
            <a:ext cx="363855" cy="19202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 b="0" i="0">
                <a:solidFill>
                  <a:srgbClr val="07316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defRPr>
            </a:lvl1pPr>
          </a:lstStyle>
          <a:p>
            <a:pPr marL="0" indent="0" algn="ctr">
              <a:lnSpc>
                <a:spcPts val="1360"/>
              </a:lnSpc>
              <a:buNone/>
            </a:pPr>
            <a:fld id="{81D60167-4931-47E6-BA6A-407CBD079E47}" type="slidenum">
              <a:rPr lang="gl-ES" spc="-25" smtClean="0"/>
              <a:pPr marL="0" indent="0" algn="ctr">
                <a:lnSpc>
                  <a:spcPts val="1360"/>
                </a:lnSpc>
                <a:buNone/>
              </a:pPr>
              <a:t>17</a:t>
            </a:fld>
            <a:endParaRPr lang="gl-ES" spc="-25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"/>
          <a:stretch/>
        </p:blipFill>
        <p:spPr bwMode="auto">
          <a:xfrm>
            <a:off x="-1042988" y="-809626"/>
            <a:ext cx="8640000" cy="6145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531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64" b="2627"/>
          <a:stretch/>
        </p:blipFill>
        <p:spPr bwMode="auto">
          <a:xfrm>
            <a:off x="1424609" y="116632"/>
            <a:ext cx="6843092" cy="6741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754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548680"/>
            <a:ext cx="8640000" cy="5317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9192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00" y="875820"/>
            <a:ext cx="8640002" cy="510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Holder 6"/>
          <p:cNvSpPr>
            <a:spLocks noGrp="1"/>
          </p:cNvSpPr>
          <p:nvPr>
            <p:ph type="sldNum" sz="quarter" idx="4294967295"/>
          </p:nvPr>
        </p:nvSpPr>
        <p:spPr>
          <a:xfrm>
            <a:off x="9451547" y="6633753"/>
            <a:ext cx="363855" cy="19202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 b="0" i="0">
                <a:solidFill>
                  <a:srgbClr val="07316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defRPr>
            </a:lvl1pPr>
          </a:lstStyle>
          <a:p>
            <a:pPr marL="0" indent="0" algn="ctr">
              <a:lnSpc>
                <a:spcPts val="1360"/>
              </a:lnSpc>
              <a:buNone/>
            </a:pPr>
            <a:fld id="{81D60167-4931-47E6-BA6A-407CBD079E47}" type="slidenum">
              <a:rPr lang="gl-ES" spc="-25" smtClean="0"/>
              <a:pPr marL="0" indent="0" algn="ctr">
                <a:lnSpc>
                  <a:spcPts val="1360"/>
                </a:lnSpc>
                <a:buNone/>
              </a:pPr>
              <a:t>2</a:t>
            </a:fld>
            <a:endParaRPr lang="gl-ES" spc="-25" dirty="0"/>
          </a:p>
        </p:txBody>
      </p:sp>
    </p:spTree>
    <p:extLst>
      <p:ext uri="{BB962C8B-B14F-4D97-AF65-F5344CB8AC3E}">
        <p14:creationId xmlns:p14="http://schemas.microsoft.com/office/powerpoint/2010/main" val="88462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6"/>
          <p:cNvSpPr>
            <a:spLocks noGrp="1"/>
          </p:cNvSpPr>
          <p:nvPr>
            <p:ph type="sldNum" sz="quarter" idx="4294967295"/>
          </p:nvPr>
        </p:nvSpPr>
        <p:spPr>
          <a:xfrm>
            <a:off x="9451547" y="6633753"/>
            <a:ext cx="363855" cy="19202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 b="0" i="0">
                <a:solidFill>
                  <a:srgbClr val="07316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defRPr>
            </a:lvl1pPr>
          </a:lstStyle>
          <a:p>
            <a:pPr marL="0" indent="0" algn="ctr">
              <a:lnSpc>
                <a:spcPts val="1360"/>
              </a:lnSpc>
              <a:buNone/>
            </a:pPr>
            <a:fld id="{81D60167-4931-47E6-BA6A-407CBD079E47}" type="slidenum">
              <a:rPr lang="gl-ES" spc="-25" smtClean="0"/>
              <a:pPr marL="0" indent="0" algn="ctr">
                <a:lnSpc>
                  <a:spcPts val="1360"/>
                </a:lnSpc>
                <a:buNone/>
              </a:pPr>
              <a:t>20</a:t>
            </a:fld>
            <a:endParaRPr lang="gl-ES" spc="-25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404664"/>
            <a:ext cx="8640002" cy="4465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019" y="3573016"/>
            <a:ext cx="5518176" cy="2852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370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6"/>
          <p:cNvSpPr>
            <a:spLocks noGrp="1"/>
          </p:cNvSpPr>
          <p:nvPr>
            <p:ph type="sldNum" sz="quarter" idx="4294967295"/>
          </p:nvPr>
        </p:nvSpPr>
        <p:spPr>
          <a:xfrm>
            <a:off x="9451547" y="6633753"/>
            <a:ext cx="363855" cy="19202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 b="0" i="0">
                <a:solidFill>
                  <a:srgbClr val="07316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defRPr>
            </a:lvl1pPr>
          </a:lstStyle>
          <a:p>
            <a:pPr marL="0" indent="0" algn="ctr">
              <a:lnSpc>
                <a:spcPts val="1360"/>
              </a:lnSpc>
              <a:buNone/>
            </a:pPr>
            <a:fld id="{81D60167-4931-47E6-BA6A-407CBD079E47}" type="slidenum">
              <a:rPr lang="gl-ES" spc="-25" smtClean="0"/>
              <a:pPr marL="0" indent="0" algn="ctr">
                <a:lnSpc>
                  <a:spcPts val="1360"/>
                </a:lnSpc>
                <a:buNone/>
              </a:pPr>
              <a:t>21</a:t>
            </a:fld>
            <a:endParaRPr lang="gl-ES" spc="-25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"/>
          <a:stretch/>
        </p:blipFill>
        <p:spPr bwMode="auto">
          <a:xfrm>
            <a:off x="311002" y="404667"/>
            <a:ext cx="8640002" cy="4825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16" y="3717032"/>
            <a:ext cx="4514170" cy="237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008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87"/>
          <a:stretch/>
        </p:blipFill>
        <p:spPr bwMode="auto">
          <a:xfrm>
            <a:off x="633000" y="809626"/>
            <a:ext cx="8640002" cy="523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6512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810" y="188640"/>
            <a:ext cx="5850385" cy="6259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69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88" y="1196752"/>
            <a:ext cx="8640000" cy="4695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3497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6"/>
          <a:stretch/>
        </p:blipFill>
        <p:spPr bwMode="auto">
          <a:xfrm>
            <a:off x="1943476" y="76023"/>
            <a:ext cx="6019050" cy="6281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5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" b="1309"/>
          <a:stretch/>
        </p:blipFill>
        <p:spPr bwMode="auto">
          <a:xfrm>
            <a:off x="633000" y="372090"/>
            <a:ext cx="8640002" cy="6113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032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48" y="569122"/>
            <a:ext cx="5913240" cy="5719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0937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836712"/>
            <a:ext cx="6831013" cy="4502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607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69" y="188640"/>
            <a:ext cx="7580665" cy="5975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1086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00" y="999001"/>
            <a:ext cx="8640002" cy="48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Holder 6"/>
          <p:cNvSpPr>
            <a:spLocks noGrp="1"/>
          </p:cNvSpPr>
          <p:nvPr>
            <p:ph type="sldNum" sz="quarter" idx="4294967295"/>
          </p:nvPr>
        </p:nvSpPr>
        <p:spPr>
          <a:xfrm>
            <a:off x="9451547" y="6633753"/>
            <a:ext cx="363855" cy="19202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 b="0" i="0">
                <a:solidFill>
                  <a:srgbClr val="07316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defRPr>
            </a:lvl1pPr>
          </a:lstStyle>
          <a:p>
            <a:pPr marL="0" indent="0" algn="ctr">
              <a:lnSpc>
                <a:spcPts val="1360"/>
              </a:lnSpc>
              <a:buNone/>
            </a:pPr>
            <a:fld id="{81D60167-4931-47E6-BA6A-407CBD079E47}" type="slidenum">
              <a:rPr lang="gl-ES" spc="-25" smtClean="0"/>
              <a:pPr marL="0" indent="0" algn="ctr">
                <a:lnSpc>
                  <a:spcPts val="1360"/>
                </a:lnSpc>
                <a:buNone/>
              </a:pPr>
              <a:t>3</a:t>
            </a:fld>
            <a:endParaRPr lang="gl-ES" spc="-25" dirty="0"/>
          </a:p>
        </p:txBody>
      </p:sp>
    </p:spTree>
    <p:extLst>
      <p:ext uri="{BB962C8B-B14F-4D97-AF65-F5344CB8AC3E}">
        <p14:creationId xmlns:p14="http://schemas.microsoft.com/office/powerpoint/2010/main" val="252373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1" t="1167"/>
          <a:stretch/>
        </p:blipFill>
        <p:spPr bwMode="auto">
          <a:xfrm>
            <a:off x="1804492" y="76203"/>
            <a:ext cx="6297018" cy="6454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9414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69"/>
          <a:stretch/>
        </p:blipFill>
        <p:spPr bwMode="auto">
          <a:xfrm>
            <a:off x="852137" y="764704"/>
            <a:ext cx="7580665" cy="1698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37" y="2463636"/>
            <a:ext cx="7580292" cy="2062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861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685483"/>
            <a:ext cx="8640000" cy="4437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2134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8640002" cy="4461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t="10490" r="12730"/>
          <a:stretch/>
        </p:blipFill>
        <p:spPr bwMode="auto">
          <a:xfrm>
            <a:off x="4088906" y="3306840"/>
            <a:ext cx="5663026" cy="2974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9522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37"/>
          <a:stretch/>
        </p:blipFill>
        <p:spPr bwMode="auto">
          <a:xfrm>
            <a:off x="488504" y="692696"/>
            <a:ext cx="8640000" cy="5031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1758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t="10490" r="12730"/>
          <a:stretch/>
        </p:blipFill>
        <p:spPr bwMode="auto">
          <a:xfrm>
            <a:off x="633000" y="1160127"/>
            <a:ext cx="8640002" cy="4537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654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9" y="404667"/>
            <a:ext cx="8640002" cy="4826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2132856"/>
            <a:ext cx="7403084" cy="4326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195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4238" r="2044"/>
          <a:stretch/>
        </p:blipFill>
        <p:spPr bwMode="auto">
          <a:xfrm>
            <a:off x="633000" y="468490"/>
            <a:ext cx="8640002" cy="5921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16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" t="4105" r="4038"/>
          <a:stretch/>
        </p:blipFill>
        <p:spPr bwMode="auto">
          <a:xfrm>
            <a:off x="633000" y="526879"/>
            <a:ext cx="8640002" cy="5804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81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9"/>
          <a:stretch/>
        </p:blipFill>
        <p:spPr bwMode="auto">
          <a:xfrm>
            <a:off x="727871" y="105329"/>
            <a:ext cx="8450263" cy="6420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938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02" y="2877999"/>
            <a:ext cx="9359999" cy="1102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Holder 6"/>
          <p:cNvSpPr>
            <a:spLocks noGrp="1"/>
          </p:cNvSpPr>
          <p:nvPr>
            <p:ph type="sldNum" sz="quarter" idx="4294967295"/>
          </p:nvPr>
        </p:nvSpPr>
        <p:spPr>
          <a:xfrm>
            <a:off x="9451547" y="6633753"/>
            <a:ext cx="363855" cy="19202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 b="0" i="0">
                <a:solidFill>
                  <a:srgbClr val="07316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defRPr>
            </a:lvl1pPr>
          </a:lstStyle>
          <a:p>
            <a:pPr marL="0" indent="0" algn="ctr">
              <a:lnSpc>
                <a:spcPts val="1360"/>
              </a:lnSpc>
              <a:buNone/>
            </a:pPr>
            <a:fld id="{81D60167-4931-47E6-BA6A-407CBD079E47}" type="slidenum">
              <a:rPr lang="gl-ES" spc="-25" smtClean="0"/>
              <a:pPr marL="0" indent="0" algn="ctr">
                <a:lnSpc>
                  <a:spcPts val="1360"/>
                </a:lnSpc>
                <a:buNone/>
              </a:pPr>
              <a:t>4</a:t>
            </a:fld>
            <a:endParaRPr lang="gl-ES" spc="-25" dirty="0"/>
          </a:p>
        </p:txBody>
      </p:sp>
    </p:spTree>
    <p:extLst>
      <p:ext uri="{BB962C8B-B14F-4D97-AF65-F5344CB8AC3E}">
        <p14:creationId xmlns:p14="http://schemas.microsoft.com/office/powerpoint/2010/main" val="4080895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9" y="598410"/>
            <a:ext cx="5876924" cy="5661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3573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02" y="2876638"/>
            <a:ext cx="9359999" cy="1104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Holder 6"/>
          <p:cNvSpPr>
            <a:spLocks noGrp="1"/>
          </p:cNvSpPr>
          <p:nvPr>
            <p:ph type="sldNum" sz="quarter" idx="4294967295"/>
          </p:nvPr>
        </p:nvSpPr>
        <p:spPr>
          <a:xfrm>
            <a:off x="9451547" y="6633753"/>
            <a:ext cx="363855" cy="19202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 b="0" i="0">
                <a:solidFill>
                  <a:srgbClr val="07316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defRPr>
            </a:lvl1pPr>
          </a:lstStyle>
          <a:p>
            <a:pPr marL="0" indent="0" algn="ctr">
              <a:lnSpc>
                <a:spcPts val="1360"/>
              </a:lnSpc>
              <a:buNone/>
            </a:pPr>
            <a:fld id="{81D60167-4931-47E6-BA6A-407CBD079E47}" type="slidenum">
              <a:rPr lang="gl-ES" spc="-25" smtClean="0"/>
              <a:pPr marL="0" indent="0" algn="ctr">
                <a:lnSpc>
                  <a:spcPts val="1360"/>
                </a:lnSpc>
                <a:buNone/>
              </a:pPr>
              <a:t>5</a:t>
            </a:fld>
            <a:endParaRPr lang="gl-ES" spc="-25" dirty="0"/>
          </a:p>
        </p:txBody>
      </p:sp>
    </p:spTree>
    <p:extLst>
      <p:ext uri="{BB962C8B-B14F-4D97-AF65-F5344CB8AC3E}">
        <p14:creationId xmlns:p14="http://schemas.microsoft.com/office/powerpoint/2010/main" val="384530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00" y="1374751"/>
            <a:ext cx="8640002" cy="410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Holder 6"/>
          <p:cNvSpPr>
            <a:spLocks noGrp="1"/>
          </p:cNvSpPr>
          <p:nvPr>
            <p:ph type="sldNum" sz="quarter" idx="4294967295"/>
          </p:nvPr>
        </p:nvSpPr>
        <p:spPr>
          <a:xfrm>
            <a:off x="9451547" y="6633753"/>
            <a:ext cx="363855" cy="19202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 b="0" i="0">
                <a:solidFill>
                  <a:srgbClr val="07316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defRPr>
            </a:lvl1pPr>
          </a:lstStyle>
          <a:p>
            <a:pPr marL="0" indent="0" algn="ctr">
              <a:lnSpc>
                <a:spcPts val="1360"/>
              </a:lnSpc>
              <a:buNone/>
            </a:pPr>
            <a:fld id="{81D60167-4931-47E6-BA6A-407CBD079E47}" type="slidenum">
              <a:rPr lang="gl-ES" spc="-25" smtClean="0"/>
              <a:pPr marL="0" indent="0" algn="ctr">
                <a:lnSpc>
                  <a:spcPts val="1360"/>
                </a:lnSpc>
                <a:buNone/>
              </a:pPr>
              <a:t>6</a:t>
            </a:fld>
            <a:endParaRPr lang="gl-ES" spc="-25" dirty="0"/>
          </a:p>
        </p:txBody>
      </p:sp>
    </p:spTree>
    <p:extLst>
      <p:ext uri="{BB962C8B-B14F-4D97-AF65-F5344CB8AC3E}">
        <p14:creationId xmlns:p14="http://schemas.microsoft.com/office/powerpoint/2010/main" val="320662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00" y="1374751"/>
            <a:ext cx="8640002" cy="410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Holder 6"/>
          <p:cNvSpPr>
            <a:spLocks noGrp="1"/>
          </p:cNvSpPr>
          <p:nvPr>
            <p:ph type="sldNum" sz="quarter" idx="4294967295"/>
          </p:nvPr>
        </p:nvSpPr>
        <p:spPr>
          <a:xfrm>
            <a:off x="9451547" y="6633753"/>
            <a:ext cx="363855" cy="19202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 b="0" i="0">
                <a:solidFill>
                  <a:srgbClr val="07316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defRPr>
            </a:lvl1pPr>
          </a:lstStyle>
          <a:p>
            <a:pPr marL="0" indent="0" algn="ctr">
              <a:lnSpc>
                <a:spcPts val="1360"/>
              </a:lnSpc>
              <a:buNone/>
            </a:pPr>
            <a:fld id="{81D60167-4931-47E6-BA6A-407CBD079E47}" type="slidenum">
              <a:rPr lang="gl-ES" spc="-25" smtClean="0"/>
              <a:pPr marL="0" indent="0" algn="ctr">
                <a:lnSpc>
                  <a:spcPts val="1360"/>
                </a:lnSpc>
                <a:buNone/>
              </a:pPr>
              <a:t>7</a:t>
            </a:fld>
            <a:endParaRPr lang="gl-ES" spc="-25" dirty="0"/>
          </a:p>
        </p:txBody>
      </p:sp>
    </p:spTree>
    <p:extLst>
      <p:ext uri="{BB962C8B-B14F-4D97-AF65-F5344CB8AC3E}">
        <p14:creationId xmlns:p14="http://schemas.microsoft.com/office/powerpoint/2010/main" val="4250060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00" y="1374751"/>
            <a:ext cx="8640002" cy="410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Holder 6"/>
          <p:cNvSpPr>
            <a:spLocks noGrp="1"/>
          </p:cNvSpPr>
          <p:nvPr>
            <p:ph type="sldNum" sz="quarter" idx="4294967295"/>
          </p:nvPr>
        </p:nvSpPr>
        <p:spPr>
          <a:xfrm>
            <a:off x="9451547" y="6633753"/>
            <a:ext cx="363855" cy="19202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 b="0" i="0">
                <a:solidFill>
                  <a:srgbClr val="07316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defRPr>
            </a:lvl1pPr>
          </a:lstStyle>
          <a:p>
            <a:pPr marL="0" indent="0" algn="ctr">
              <a:lnSpc>
                <a:spcPts val="1360"/>
              </a:lnSpc>
              <a:buNone/>
            </a:pPr>
            <a:fld id="{81D60167-4931-47E6-BA6A-407CBD079E47}" type="slidenum">
              <a:rPr lang="gl-ES" spc="-25" smtClean="0"/>
              <a:pPr marL="0" indent="0" algn="ctr">
                <a:lnSpc>
                  <a:spcPts val="1360"/>
                </a:lnSpc>
                <a:buNone/>
              </a:pPr>
              <a:t>8</a:t>
            </a:fld>
            <a:endParaRPr lang="gl-ES" spc="-25" dirty="0"/>
          </a:p>
        </p:txBody>
      </p:sp>
    </p:spTree>
    <p:extLst>
      <p:ext uri="{BB962C8B-B14F-4D97-AF65-F5344CB8AC3E}">
        <p14:creationId xmlns:p14="http://schemas.microsoft.com/office/powerpoint/2010/main" val="338497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00" y="1374751"/>
            <a:ext cx="8640002" cy="410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4943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32</Words>
  <Application>Microsoft Office PowerPoint</Application>
  <PresentationFormat>A4 (210 x 297 mm)</PresentationFormat>
  <Paragraphs>21</Paragraphs>
  <Slides>40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1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María Jesús Frieiro</dc:creator>
  <cp:lastModifiedBy>María Jesús Frieiro</cp:lastModifiedBy>
  <cp:revision>31</cp:revision>
  <dcterms:created xsi:type="dcterms:W3CDTF">2024-08-23T08:19:37Z</dcterms:created>
  <dcterms:modified xsi:type="dcterms:W3CDTF">2024-08-31T18:30:18Z</dcterms:modified>
</cp:coreProperties>
</file>